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9144000" cy="5143500" type="screen16x9"/>
  <p:notesSz cx="6858000" cy="9144000"/>
  <p:embeddedFontLst>
    <p:embeddedFont>
      <p:font typeface="10X10" panose="020D0604000000000000" pitchFamily="50" charset="-127"/>
      <p:regular r:id="rId11"/>
    </p:embeddedFont>
    <p:embeddedFont>
      <p:font typeface="배달의민족 도현" panose="020B0600000101010101" pitchFamily="50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4848"/>
    <a:srgbClr val="FF5A5F"/>
    <a:srgbClr val="7676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36" y="-34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92E677-64A7-495F-BA5E-9B85FFF34CE9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9646A4-7056-4AB5-9BD7-FF7BA93377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066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9646A4-7056-4AB5-9BD7-FF7BA933771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378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9646A4-7056-4AB5-9BD7-FF7BA933771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378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235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661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820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470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43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636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048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557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154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706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02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86B55-0183-4114-932E-24EE2E6AEB63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019CA6-092A-4C38-BCC1-30541C168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684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8;p13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48484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이지혜</a:t>
            </a:r>
            <a:endParaRPr dirty="0">
              <a:solidFill>
                <a:srgbClr val="484848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dirty="0" smtClean="0">
                <a:solidFill>
                  <a:srgbClr val="76767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화면구현</a:t>
            </a:r>
            <a:endParaRPr sz="2800" dirty="0">
              <a:solidFill>
                <a:srgbClr val="76767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7504" y="2643758"/>
            <a:ext cx="8928992" cy="2376264"/>
          </a:xfrm>
          <a:prstGeom prst="rect">
            <a:avLst/>
          </a:prstGeom>
          <a:solidFill>
            <a:srgbClr val="FF5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32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A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4;p14"/>
          <p:cNvSpPr txBox="1">
            <a:spLocks/>
          </p:cNvSpPr>
          <p:nvPr/>
        </p:nvSpPr>
        <p:spPr>
          <a:xfrm>
            <a:off x="1664825" y="526350"/>
            <a:ext cx="5604000" cy="4090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ko" sz="55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Airbnb</a:t>
            </a:r>
            <a:endParaRPr lang="en-US" sz="55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Google Shape;6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000" y="2125675"/>
            <a:ext cx="789826" cy="789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718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7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6234" y="152400"/>
            <a:ext cx="3353998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77;p16"/>
          <p:cNvPicPr preferRelativeResize="0"/>
          <p:nvPr/>
        </p:nvPicPr>
        <p:blipFill rotWithShape="1">
          <a:blip r:embed="rId3">
            <a:alphaModFix/>
          </a:blip>
          <a:srcRect l="15205" r="16549"/>
          <a:stretch/>
        </p:blipFill>
        <p:spPr>
          <a:xfrm>
            <a:off x="5095584" y="152400"/>
            <a:ext cx="3148824" cy="4838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718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3888" y="887891"/>
            <a:ext cx="5174460" cy="348405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82;p17"/>
          <p:cNvSpPr txBox="1">
            <a:spLocks/>
          </p:cNvSpPr>
          <p:nvPr/>
        </p:nvSpPr>
        <p:spPr>
          <a:xfrm>
            <a:off x="467856" y="483518"/>
            <a:ext cx="2808000" cy="75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ko-KR" baseline="-250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Header </a:t>
            </a:r>
            <a:r>
              <a:rPr lang="ko-KR" altLang="en-US" baseline="-250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부분</a:t>
            </a:r>
            <a:endParaRPr lang="ko-KR" altLang="en-US" baseline="-250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4" name="Google Shape;83;p17"/>
          <p:cNvSpPr txBox="1">
            <a:spLocks/>
          </p:cNvSpPr>
          <p:nvPr/>
        </p:nvSpPr>
        <p:spPr>
          <a:xfrm>
            <a:off x="467856" y="1317518"/>
            <a:ext cx="2808000" cy="3179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Header</a:t>
            </a: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부분에는 크게 </a:t>
            </a:r>
            <a:r>
              <a:rPr lang="en-US" altLang="ko-KR" sz="1400" dirty="0" err="1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nav</a:t>
            </a: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와</a:t>
            </a:r>
            <a:endParaRPr lang="en-US" altLang="ko-KR" sz="14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section</a:t>
            </a: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으로 구성</a:t>
            </a:r>
            <a:endParaRPr lang="en-US" altLang="ko-KR" sz="14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Header</a:t>
            </a:r>
          </a:p>
          <a:p>
            <a:pPr algn="l">
              <a:spcBef>
                <a:spcPts val="600"/>
              </a:spcBef>
            </a:pP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 - </a:t>
            </a: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배경 이미지 삽입</a:t>
            </a:r>
            <a:endParaRPr lang="en-US" altLang="ko-KR" sz="14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600"/>
              </a:spcBef>
              <a:buFontTx/>
              <a:buChar char="-"/>
            </a:pPr>
            <a:endParaRPr lang="en-US" altLang="ko-KR" sz="14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en-US" altLang="ko-KR" sz="1400" dirty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1) </a:t>
            </a:r>
            <a:r>
              <a:rPr lang="en-US" altLang="ko-KR" sz="1400" dirty="0" err="1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nav</a:t>
            </a: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</a:p>
          <a:p>
            <a:pPr algn="l">
              <a:spcBef>
                <a:spcPts val="600"/>
              </a:spcBef>
            </a:pPr>
            <a:r>
              <a:rPr lang="en-US" altLang="ko-KR" sz="1400" dirty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- display : grid</a:t>
            </a:r>
          </a:p>
          <a:p>
            <a:pPr algn="l">
              <a:spcBef>
                <a:spcPts val="600"/>
              </a:spcBef>
            </a:pPr>
            <a:r>
              <a:rPr lang="en-US" altLang="ko-KR" sz="1400" dirty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</a:p>
          <a:p>
            <a:pPr algn="l">
              <a:spcBef>
                <a:spcPts val="600"/>
              </a:spcBef>
            </a:pP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2) Section</a:t>
            </a:r>
          </a:p>
          <a:p>
            <a:pPr algn="l">
              <a:spcBef>
                <a:spcPts val="600"/>
              </a:spcBef>
            </a:pPr>
            <a:r>
              <a:rPr lang="en-US" altLang="ko-KR" sz="1400" dirty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-  form</a:t>
            </a: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을 이용하여 검색하는 폼을 생</a:t>
            </a:r>
            <a:r>
              <a:rPr lang="ko-KR" altLang="en-US" sz="1400" dirty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성</a:t>
            </a:r>
            <a:endParaRPr lang="ko-KR" altLang="en-US" sz="14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718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91;p18"/>
          <p:cNvPicPr preferRelativeResize="0"/>
          <p:nvPr/>
        </p:nvPicPr>
        <p:blipFill rotWithShape="1">
          <a:blip r:embed="rId3">
            <a:alphaModFix/>
          </a:blip>
          <a:srcRect l="14697" r="14299"/>
          <a:stretch/>
        </p:blipFill>
        <p:spPr>
          <a:xfrm>
            <a:off x="4283968" y="-60140"/>
            <a:ext cx="4032448" cy="1804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98;p19"/>
          <p:cNvPicPr preferRelativeResize="0"/>
          <p:nvPr/>
        </p:nvPicPr>
        <p:blipFill rotWithShape="1">
          <a:blip r:embed="rId4">
            <a:alphaModFix/>
          </a:blip>
          <a:srcRect l="18026" r="18299"/>
          <a:stretch/>
        </p:blipFill>
        <p:spPr>
          <a:xfrm>
            <a:off x="4449485" y="1668052"/>
            <a:ext cx="3650907" cy="2199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05;p20"/>
          <p:cNvPicPr preferRelativeResize="0"/>
          <p:nvPr/>
        </p:nvPicPr>
        <p:blipFill rotWithShape="1">
          <a:blip r:embed="rId5">
            <a:alphaModFix/>
          </a:blip>
          <a:srcRect l="19849" r="20470"/>
          <a:stretch/>
        </p:blipFill>
        <p:spPr>
          <a:xfrm>
            <a:off x="4572000" y="3651870"/>
            <a:ext cx="3312368" cy="167298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2;p17"/>
          <p:cNvSpPr txBox="1">
            <a:spLocks/>
          </p:cNvSpPr>
          <p:nvPr/>
        </p:nvSpPr>
        <p:spPr>
          <a:xfrm>
            <a:off x="467856" y="430558"/>
            <a:ext cx="2808000" cy="75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ko-KR" baseline="-250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Main</a:t>
            </a:r>
            <a:r>
              <a:rPr lang="en-US" altLang="ko-KR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ko-KR" altLang="en-US" baseline="-250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부분</a:t>
            </a:r>
            <a:endParaRPr lang="ko-KR" altLang="en-US" baseline="-250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9" name="Google Shape;83;p17"/>
          <p:cNvSpPr txBox="1">
            <a:spLocks/>
          </p:cNvSpPr>
          <p:nvPr/>
        </p:nvSpPr>
        <p:spPr>
          <a:xfrm>
            <a:off x="467856" y="1264558"/>
            <a:ext cx="3744104" cy="3179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Main 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안에는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4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개의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section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으로 나뉨</a:t>
            </a:r>
            <a:endParaRPr lang="en-US" altLang="ko-KR" sz="11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endParaRPr lang="en-US" altLang="ko-KR" sz="11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1) Section1</a:t>
            </a:r>
          </a:p>
          <a:p>
            <a:pPr algn="l">
              <a:spcBef>
                <a:spcPts val="0"/>
              </a:spcBef>
            </a:pP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 - gird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를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이용하여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3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배치</a:t>
            </a:r>
            <a:endParaRPr lang="en-US" altLang="ko-KR" sz="11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r>
              <a:rPr lang="en-US" altLang="ko-KR" sz="1100" dirty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- 1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배치 당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div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상자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2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개를 넣어 각각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grid 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이용하여 왼쪽 이미지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, 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오른쪽 텍스트로 정렬</a:t>
            </a:r>
            <a:endParaRPr lang="en-US" altLang="ko-KR" sz="11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endParaRPr lang="en-US" altLang="ko-KR" sz="11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2) Section2</a:t>
            </a:r>
          </a:p>
          <a:p>
            <a:pPr algn="l">
              <a:spcBef>
                <a:spcPts val="0"/>
              </a:spcBef>
            </a:pPr>
            <a:r>
              <a:rPr lang="en-US" altLang="ko-KR" sz="1100" dirty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- gird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를 이용하여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5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배치</a:t>
            </a:r>
            <a:endParaRPr lang="en-US" altLang="ko-KR" sz="11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 - 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글자를 넣기 위해 이미지의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position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을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relative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로 설정</a:t>
            </a:r>
            <a:endParaRPr lang="en-US" altLang="ko-KR" sz="11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 - 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글자의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position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을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absolute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로 설정</a:t>
            </a:r>
            <a:endParaRPr lang="en-US" altLang="ko-KR" sz="11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endParaRPr lang="en-US" altLang="ko-KR" sz="11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3) Section3</a:t>
            </a:r>
          </a:p>
          <a:p>
            <a:pPr algn="l">
              <a:spcBef>
                <a:spcPts val="0"/>
              </a:spcBef>
            </a:pP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 - 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텍스트와 이미지를 하나의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div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로 하여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grid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사용하여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4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배치</a:t>
            </a:r>
            <a:endParaRPr lang="en-US" altLang="ko-KR" sz="11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endParaRPr lang="en-US" altLang="ko-KR" sz="11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4) Section4</a:t>
            </a:r>
            <a:endParaRPr lang="en-US" altLang="ko-KR" sz="11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l">
              <a:spcBef>
                <a:spcPts val="0"/>
              </a:spcBef>
            </a:pP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 - 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텍스트와 이미지를 하나의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div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로 하여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grid 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사용하여 </a:t>
            </a:r>
            <a:r>
              <a:rPr lang="en-US" altLang="ko-KR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3</a:t>
            </a:r>
            <a:r>
              <a:rPr lang="ko-KR" altLang="en-US" sz="11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배치</a:t>
            </a:r>
            <a:endParaRPr lang="en-US" altLang="ko-KR" sz="11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893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12;p21"/>
          <p:cNvPicPr preferRelativeResize="0"/>
          <p:nvPr/>
        </p:nvPicPr>
        <p:blipFill rotWithShape="1">
          <a:blip r:embed="rId2">
            <a:alphaModFix/>
          </a:blip>
          <a:srcRect l="14892" r="19473" b="18507"/>
          <a:stretch/>
        </p:blipFill>
        <p:spPr>
          <a:xfrm>
            <a:off x="3765175" y="652200"/>
            <a:ext cx="4683921" cy="407979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2;p17"/>
          <p:cNvSpPr txBox="1">
            <a:spLocks/>
          </p:cNvSpPr>
          <p:nvPr/>
        </p:nvSpPr>
        <p:spPr>
          <a:xfrm>
            <a:off x="467856" y="483518"/>
            <a:ext cx="2808000" cy="75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ko-KR" baseline="-250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Login </a:t>
            </a:r>
            <a:r>
              <a:rPr lang="ko-KR" altLang="en-US" baseline="-250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부분</a:t>
            </a:r>
            <a:endParaRPr lang="ko-KR" altLang="en-US" baseline="-250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7" name="Google Shape;83;p17"/>
          <p:cNvSpPr txBox="1">
            <a:spLocks/>
          </p:cNvSpPr>
          <p:nvPr/>
        </p:nvSpPr>
        <p:spPr>
          <a:xfrm>
            <a:off x="467856" y="1317518"/>
            <a:ext cx="2808000" cy="3179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Bef>
                <a:spcPts val="0"/>
              </a:spcBef>
              <a:buFontTx/>
              <a:buChar char="-"/>
            </a:pPr>
            <a:r>
              <a:rPr lang="ko-KR" altLang="en-US" sz="15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메인 페이지에서 </a:t>
            </a:r>
            <a:r>
              <a:rPr lang="ko-KR" altLang="en-US" sz="1500" dirty="0" err="1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로그인을</a:t>
            </a:r>
            <a:r>
              <a:rPr lang="ko-KR" altLang="en-US" sz="15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누르면 들어가지는 창</a:t>
            </a:r>
            <a:endParaRPr lang="en-US" altLang="ko-KR" sz="15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endParaRPr lang="en-US" altLang="ko-KR" sz="15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r>
              <a:rPr lang="ko-KR" altLang="en-US" sz="15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로그인 버튼을 누르면 메인 페이지로 이동</a:t>
            </a:r>
            <a:endParaRPr lang="en-US" altLang="ko-KR" sz="15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endParaRPr lang="en-US" altLang="ko-KR" sz="15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r>
              <a:rPr lang="ko-KR" altLang="en-US" sz="15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하나의 폼 안에 테이블로 구성</a:t>
            </a:r>
            <a:endParaRPr lang="en-US" altLang="ko-KR" sz="15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endParaRPr lang="en-US" altLang="ko-KR" sz="15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r>
              <a:rPr lang="en-US" altLang="ko-KR" sz="15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Input</a:t>
            </a:r>
            <a:r>
              <a:rPr lang="ko-KR" altLang="en-US" sz="15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태그를 이용</a:t>
            </a:r>
            <a:endParaRPr lang="en-US" altLang="ko-KR" sz="15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endParaRPr lang="en-US" altLang="ko-KR" sz="15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r>
              <a:rPr lang="ko-KR" altLang="en-US" sz="15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텍스트 입력 칸에 배경 이미지를 삽입하여 오른쪽 아이콘 위치</a:t>
            </a:r>
            <a:endParaRPr lang="ko-KR" altLang="en-US" sz="15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718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2;p17"/>
          <p:cNvSpPr txBox="1">
            <a:spLocks/>
          </p:cNvSpPr>
          <p:nvPr/>
        </p:nvSpPr>
        <p:spPr>
          <a:xfrm>
            <a:off x="467856" y="483518"/>
            <a:ext cx="2808000" cy="75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ko-KR" baseline="-250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Signup </a:t>
            </a:r>
            <a:r>
              <a:rPr lang="ko-KR" altLang="en-US" baseline="-250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부분</a:t>
            </a:r>
            <a:endParaRPr lang="ko-KR" altLang="en-US" baseline="-250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7" name="Google Shape;83;p17"/>
          <p:cNvSpPr txBox="1">
            <a:spLocks/>
          </p:cNvSpPr>
          <p:nvPr/>
        </p:nvSpPr>
        <p:spPr>
          <a:xfrm>
            <a:off x="467856" y="1317518"/>
            <a:ext cx="3600088" cy="3179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Bef>
                <a:spcPts val="0"/>
              </a:spcBef>
              <a:buFontTx/>
              <a:buChar char="-"/>
            </a:pP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메인 페이지에서 회원가</a:t>
            </a:r>
            <a:r>
              <a:rPr lang="ko-KR" altLang="en-US" sz="1400" dirty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입</a:t>
            </a: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을 누르면 들어가지는 창</a:t>
            </a:r>
            <a:endParaRPr lang="en-US" altLang="ko-KR" sz="14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endParaRPr lang="en-US" altLang="ko-KR" sz="14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하나의 폼 안에 테이블로 구성</a:t>
            </a:r>
            <a:endParaRPr lang="en-US" altLang="ko-KR" sz="14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endParaRPr lang="en-US" altLang="ko-KR" sz="14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가입하기 버튼을 누르면 메인 페이지로 이동</a:t>
            </a: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, </a:t>
            </a:r>
            <a:r>
              <a:rPr lang="ko-KR" altLang="en-US" sz="1400" dirty="0" err="1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로그인을</a:t>
            </a: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누르면 로그인 페이지로 이동</a:t>
            </a:r>
            <a:endParaRPr lang="en-US" altLang="ko-KR" sz="14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endParaRPr lang="en-US" altLang="ko-KR" sz="14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텍스트 입력 칸에 배경 이미지를 삽입하여 오른쪽 아이콘 위치</a:t>
            </a:r>
            <a:endParaRPr lang="en-US" altLang="ko-KR" sz="14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텍스트에 </a:t>
            </a: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placeholder</a:t>
            </a: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를</a:t>
            </a: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주어 입력 전 입력 값에 대한 설명 부여</a:t>
            </a:r>
            <a:endParaRPr lang="en-US" altLang="ko-KR" sz="14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endParaRPr lang="en-US" altLang="ko-KR" sz="14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생일은 </a:t>
            </a:r>
            <a:r>
              <a:rPr lang="en-US" altLang="ko-KR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select</a:t>
            </a:r>
            <a:r>
              <a:rPr lang="ko-KR" altLang="en-US" sz="1400" dirty="0" smtClean="0">
                <a:solidFill>
                  <a:srgbClr val="484848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를 사용</a:t>
            </a:r>
            <a:endParaRPr lang="en-US" altLang="ko-KR" sz="1400" dirty="0" smtClean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285750" indent="-285750" algn="l">
              <a:spcBef>
                <a:spcPts val="0"/>
              </a:spcBef>
              <a:buFontTx/>
              <a:buChar char="-"/>
            </a:pPr>
            <a:endParaRPr lang="ko-KR" altLang="en-US" sz="1400" dirty="0">
              <a:solidFill>
                <a:srgbClr val="48484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pic>
        <p:nvPicPr>
          <p:cNvPr id="5" name="Google Shape;119;p22"/>
          <p:cNvPicPr preferRelativeResize="0"/>
          <p:nvPr/>
        </p:nvPicPr>
        <p:blipFill rotWithShape="1">
          <a:blip r:embed="rId2">
            <a:alphaModFix/>
          </a:blip>
          <a:srcRect l="18809" r="17321"/>
          <a:stretch/>
        </p:blipFill>
        <p:spPr>
          <a:xfrm>
            <a:off x="4499992" y="572057"/>
            <a:ext cx="3888432" cy="43039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7606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644008" y="123478"/>
            <a:ext cx="4392488" cy="4896544"/>
          </a:xfrm>
          <a:prstGeom prst="rect">
            <a:avLst/>
          </a:prstGeom>
          <a:solidFill>
            <a:srgbClr val="FF5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Google Shape;124;p23"/>
          <p:cNvSpPr txBox="1">
            <a:spLocks noGrp="1"/>
          </p:cNvSpPr>
          <p:nvPr>
            <p:ph type="title"/>
          </p:nvPr>
        </p:nvSpPr>
        <p:spPr>
          <a:xfrm>
            <a:off x="265500" y="1678650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solidFill>
                  <a:srgbClr val="48484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프로필</a:t>
            </a:r>
            <a:endParaRPr dirty="0">
              <a:solidFill>
                <a:srgbClr val="484848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Google Shape;125;p23"/>
          <p:cNvSpPr txBox="1">
            <a:spLocks/>
          </p:cNvSpPr>
          <p:nvPr/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b="1" dirty="0" err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이지혜</a:t>
            </a:r>
            <a:endParaRPr lang="ko-KR" altLang="en-US" b="1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ko-KR" sz="15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5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19996.10.01 </a:t>
            </a:r>
            <a:r>
              <a:rPr lang="ko-KR" altLang="en-US" sz="15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여</a:t>
            </a:r>
            <a:endParaRPr lang="en-US" altLang="ko-KR" sz="15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5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2019.02 </a:t>
            </a:r>
            <a:r>
              <a:rPr lang="ko-KR" altLang="en-US" sz="15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동의대학교 </a:t>
            </a:r>
            <a:r>
              <a:rPr lang="ko-KR" altLang="en-US" sz="1500" dirty="0" err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경영정보학</a:t>
            </a:r>
            <a:r>
              <a:rPr lang="ko-KR" altLang="en-US" sz="15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졸업</a:t>
            </a:r>
            <a:endParaRPr lang="en-US" altLang="ko-KR" sz="15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5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ouo7581@naver.com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5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https://github.com/96babzyee/study-web_airbnb</a:t>
            </a:r>
          </a:p>
        </p:txBody>
      </p:sp>
    </p:spTree>
    <p:extLst>
      <p:ext uri="{BB962C8B-B14F-4D97-AF65-F5344CB8AC3E}">
        <p14:creationId xmlns:p14="http://schemas.microsoft.com/office/powerpoint/2010/main" val="2573651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231</Words>
  <Application>Microsoft Office PowerPoint</Application>
  <PresentationFormat>화면 슬라이드 쇼(16:9)</PresentationFormat>
  <Paragraphs>61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굴림</vt:lpstr>
      <vt:lpstr>Arial</vt:lpstr>
      <vt:lpstr>10X10</vt:lpstr>
      <vt:lpstr>배달의민족 도현</vt:lpstr>
      <vt:lpstr>맑은 고딕</vt:lpstr>
      <vt:lpstr>Office 테마</vt:lpstr>
      <vt:lpstr>이지혜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프로필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이지혜</dc:title>
  <dc:creator>ljs</dc:creator>
  <cp:lastModifiedBy>ljs</cp:lastModifiedBy>
  <cp:revision>10</cp:revision>
  <dcterms:created xsi:type="dcterms:W3CDTF">2019-01-23T11:15:09Z</dcterms:created>
  <dcterms:modified xsi:type="dcterms:W3CDTF">2019-01-23T12:52:32Z</dcterms:modified>
</cp:coreProperties>
</file>

<file path=docProps/thumbnail.jpeg>
</file>